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45" d="100"/>
          <a:sy n="45" d="100"/>
        </p:scale>
        <p:origin x="-124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836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418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8848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687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6462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672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7147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696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545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8458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9071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C0A27-E6C0-4794-A6DD-86816B88F1CC}" type="datetimeFigureOut">
              <a:rPr lang="en-CA" smtClean="0"/>
              <a:t>01/02/2013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4BBB7-B195-439B-B378-D79F42E1B3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33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i="1" dirty="0" smtClean="0">
                <a:solidFill>
                  <a:srgbClr val="FF0000"/>
                </a:solidFill>
                <a:latin typeface="Bauhaus 93" pitchFamily="82" charset="0"/>
              </a:rPr>
              <a:t>My favorite singer</a:t>
            </a:r>
            <a:endParaRPr lang="en-CA" sz="4800" i="1" dirty="0">
              <a:solidFill>
                <a:srgbClr val="FF0000"/>
              </a:solidFill>
              <a:latin typeface="Bauhaus 93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Here it is my favorites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By </a:t>
            </a:r>
            <a:r>
              <a:rPr lang="en-US" dirty="0">
                <a:solidFill>
                  <a:srgbClr val="7030A0"/>
                </a:solidFill>
              </a:rPr>
              <a:t>S</a:t>
            </a:r>
            <a:r>
              <a:rPr lang="en-US" dirty="0" smtClean="0">
                <a:solidFill>
                  <a:srgbClr val="7030A0"/>
                </a:solidFill>
              </a:rPr>
              <a:t>imon sun. </a:t>
            </a:r>
            <a:endParaRPr lang="en-CA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50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rgbClr val="FF0000"/>
                </a:solidFill>
              </a:rPr>
              <a:t>Jay Chou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CA" dirty="0" smtClean="0"/>
              <a:t>Jay Chou is a </a:t>
            </a:r>
            <a:r>
              <a:rPr lang="en-CA" dirty="0" smtClean="0"/>
              <a:t>great</a:t>
            </a:r>
            <a:r>
              <a:rPr lang="en-CA" dirty="0" smtClean="0"/>
              <a:t> </a:t>
            </a:r>
            <a:r>
              <a:rPr lang="en-CA" dirty="0" smtClean="0"/>
              <a:t>singer, songwriter, music and film producer, actor </a:t>
            </a:r>
            <a:r>
              <a:rPr lang="en-CA" dirty="0" smtClean="0"/>
              <a:t>. </a:t>
            </a:r>
            <a:r>
              <a:rPr lang="en-CA" dirty="0" smtClean="0"/>
              <a:t>In 1998 he </a:t>
            </a:r>
            <a:r>
              <a:rPr lang="en-CA" dirty="0" smtClean="0"/>
              <a:t>was discovered  </a:t>
            </a:r>
            <a:r>
              <a:rPr lang="en-CA" dirty="0" smtClean="0"/>
              <a:t>in a talent contest where he </a:t>
            </a:r>
            <a:r>
              <a:rPr lang="en-CA" dirty="0" err="1" smtClean="0"/>
              <a:t>dplayed</a:t>
            </a:r>
            <a:r>
              <a:rPr lang="en-CA" dirty="0" smtClean="0"/>
              <a:t> </a:t>
            </a:r>
            <a:r>
              <a:rPr lang="en-CA" dirty="0" smtClean="0"/>
              <a:t>his piano and song-writing skills. he's from china. </a:t>
            </a:r>
          </a:p>
          <a:p>
            <a:pPr marL="0" indent="0">
              <a:buNone/>
            </a:pPr>
            <a:r>
              <a:rPr lang="en-CA" dirty="0" smtClean="0"/>
              <a:t>Born: January 18, 1979 (age 34),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Height</a:t>
            </a:r>
            <a:r>
              <a:rPr lang="en-CA" dirty="0" smtClean="0"/>
              <a:t>: 1.73 m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Albums</a:t>
            </a:r>
            <a:r>
              <a:rPr lang="en-CA" dirty="0" smtClean="0"/>
              <a:t>: Opus 12, Still Fantasy,  </a:t>
            </a:r>
          </a:p>
          <a:p>
            <a:pPr marL="0" indent="0">
              <a:buNone/>
            </a:pPr>
            <a:r>
              <a:rPr lang="en-CA" dirty="0" smtClean="0"/>
              <a:t>Exclamation Mark, The Era, </a:t>
            </a:r>
          </a:p>
          <a:p>
            <a:pPr marL="0" indent="0">
              <a:buNone/>
            </a:pPr>
            <a:r>
              <a:rPr lang="en-CA" dirty="0" smtClean="0"/>
              <a:t>November's Chopin, More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Parents</a:t>
            </a:r>
            <a:r>
              <a:rPr lang="en-CA" dirty="0" smtClean="0"/>
              <a:t>: Ye </a:t>
            </a:r>
            <a:r>
              <a:rPr lang="en-CA" dirty="0" err="1" smtClean="0"/>
              <a:t>Hui</a:t>
            </a:r>
            <a:r>
              <a:rPr lang="en-CA" dirty="0" smtClean="0"/>
              <a:t> Mei, Zhou Yao </a:t>
            </a:r>
            <a:r>
              <a:rPr lang="en-CA" dirty="0" err="1" smtClean="0"/>
              <a:t>Zhong</a:t>
            </a: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238" y="3168554"/>
            <a:ext cx="2871762" cy="287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周杰伦 - 听妈妈的话 (ting ma ma de hua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87238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3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91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Taylor Swift </a:t>
            </a:r>
            <a:endParaRPr lang="en-CA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CA" dirty="0" smtClean="0"/>
              <a:t>Taylor Alison Swift is an American singer-songwriter. </a:t>
            </a:r>
            <a:r>
              <a:rPr lang="en-CA" dirty="0" smtClean="0"/>
              <a:t> </a:t>
            </a:r>
            <a:r>
              <a:rPr lang="en-CA" dirty="0" smtClean="0"/>
              <a:t>Swift moved to Nashville, Tennessee at the age of fourteen to pursue a career in country music.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Born</a:t>
            </a:r>
            <a:r>
              <a:rPr lang="en-CA" dirty="0" smtClean="0"/>
              <a:t>: December 13, 1989 (age 23), Reading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Height</a:t>
            </a:r>
            <a:r>
              <a:rPr lang="en-CA" dirty="0" smtClean="0"/>
              <a:t>: 1.80 m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Parents</a:t>
            </a:r>
            <a:r>
              <a:rPr lang="en-CA" dirty="0" smtClean="0"/>
              <a:t>: Andrea Finlay, </a:t>
            </a:r>
          </a:p>
          <a:p>
            <a:pPr marL="0" indent="0">
              <a:buNone/>
            </a:pPr>
            <a:r>
              <a:rPr lang="en-CA" dirty="0" smtClean="0"/>
              <a:t>Scott Kingsley Swift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Siblings</a:t>
            </a:r>
            <a:r>
              <a:rPr lang="en-CA" dirty="0" smtClean="0"/>
              <a:t>: Austin Swift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005064"/>
            <a:ext cx="2304256" cy="2431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Taylor Swift - 22 Lyrics (HD)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61314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62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5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Justin </a:t>
            </a:r>
            <a:r>
              <a:rPr lang="en-US" dirty="0" err="1"/>
              <a:t>B</a:t>
            </a:r>
            <a:r>
              <a:rPr lang="en-US" dirty="0" err="1" smtClean="0"/>
              <a:t>ieber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CA" dirty="0"/>
              <a:t>Justin Drew </a:t>
            </a:r>
            <a:r>
              <a:rPr lang="en-CA" dirty="0" err="1"/>
              <a:t>Bieber</a:t>
            </a:r>
            <a:r>
              <a:rPr lang="en-CA" dirty="0"/>
              <a:t> is a Canadian pop </a:t>
            </a:r>
            <a:r>
              <a:rPr lang="en-CA" dirty="0" smtClean="0"/>
              <a:t>. </a:t>
            </a:r>
            <a:r>
              <a:rPr lang="en-CA" dirty="0" err="1"/>
              <a:t>Bieber</a:t>
            </a:r>
            <a:r>
              <a:rPr lang="en-CA" dirty="0"/>
              <a:t> was discovered in 2008 by American talent manager </a:t>
            </a:r>
            <a:r>
              <a:rPr lang="en-CA" dirty="0" smtClean="0"/>
              <a:t>, </a:t>
            </a:r>
            <a:r>
              <a:rPr lang="en-CA" dirty="0"/>
              <a:t>who came across </a:t>
            </a:r>
            <a:r>
              <a:rPr lang="en-CA" dirty="0" err="1"/>
              <a:t>Bieber's</a:t>
            </a:r>
            <a:r>
              <a:rPr lang="en-CA" dirty="0"/>
              <a:t> videos on YouTube and </a:t>
            </a:r>
            <a:r>
              <a:rPr lang="en-CA" dirty="0" smtClean="0"/>
              <a:t>later </a:t>
            </a:r>
            <a:r>
              <a:rPr lang="en-CA" dirty="0" smtClean="0"/>
              <a:t>became. </a:t>
            </a:r>
            <a:endParaRPr lang="en-CA" dirty="0" smtClean="0"/>
          </a:p>
          <a:p>
            <a:r>
              <a:rPr lang="en-CA" dirty="0" smtClean="0"/>
              <a:t>his manager.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CA" dirty="0">
                <a:solidFill>
                  <a:srgbClr val="FF0000"/>
                </a:solidFill>
              </a:rPr>
              <a:t>Born</a:t>
            </a:r>
            <a:r>
              <a:rPr lang="en-CA" dirty="0"/>
              <a:t>: March 1, 1994 (age 18</a:t>
            </a:r>
            <a:r>
              <a:rPr lang="en-CA" dirty="0" smtClean="0"/>
              <a:t>),</a:t>
            </a:r>
          </a:p>
          <a:p>
            <a:pPr marL="0" indent="0">
              <a:buNone/>
            </a:pPr>
            <a:r>
              <a:rPr lang="en-CA" dirty="0" smtClean="0"/>
              <a:t>    London</a:t>
            </a:r>
            <a:endParaRPr lang="en-CA" dirty="0"/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    Height</a:t>
            </a:r>
            <a:r>
              <a:rPr lang="en-CA" dirty="0"/>
              <a:t>: 1.70 m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    Parents</a:t>
            </a:r>
            <a:r>
              <a:rPr lang="en-CA" dirty="0"/>
              <a:t>: Pattie </a:t>
            </a:r>
            <a:r>
              <a:rPr lang="en-CA" dirty="0" err="1"/>
              <a:t>Mallette</a:t>
            </a:r>
            <a:r>
              <a:rPr lang="en-CA" dirty="0"/>
              <a:t>, Jeremy </a:t>
            </a:r>
            <a:r>
              <a:rPr lang="en-CA" dirty="0" err="1"/>
              <a:t>Bieber</a:t>
            </a:r>
            <a:endParaRPr lang="en-CA" dirty="0"/>
          </a:p>
          <a:p>
            <a:pPr marL="0" indent="0">
              <a:buNone/>
            </a:pPr>
            <a:r>
              <a:rPr lang="en-CA" dirty="0" smtClean="0"/>
              <a:t>    Movies </a:t>
            </a:r>
            <a:r>
              <a:rPr lang="en-CA" dirty="0"/>
              <a:t>and TV shows: Justin </a:t>
            </a:r>
            <a:r>
              <a:rPr lang="en-CA" dirty="0" err="1"/>
              <a:t>Bieber</a:t>
            </a:r>
            <a:r>
              <a:rPr lang="en-CA" dirty="0" smtClean="0"/>
              <a:t>:</a:t>
            </a:r>
          </a:p>
          <a:p>
            <a:pPr marL="0" indent="0">
              <a:buNone/>
            </a:pPr>
            <a:r>
              <a:rPr lang="en-CA" dirty="0" smtClean="0"/>
              <a:t>    Never </a:t>
            </a:r>
            <a:r>
              <a:rPr lang="en-CA" dirty="0"/>
              <a:t>Say Never, Angelina Ballerina: The Next Steps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780928"/>
            <a:ext cx="2390775" cy="2130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08545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Carly Rae </a:t>
            </a:r>
            <a:r>
              <a:rPr lang="en-CA" dirty="0" err="1"/>
              <a:t>Jepsen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822" y="16288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CA" dirty="0"/>
              <a:t>Carly Rae </a:t>
            </a:r>
            <a:r>
              <a:rPr lang="en-CA" dirty="0" err="1"/>
              <a:t>Jepsen</a:t>
            </a:r>
            <a:r>
              <a:rPr lang="en-CA" dirty="0"/>
              <a:t> is a Canadian </a:t>
            </a:r>
            <a:r>
              <a:rPr lang="en-CA" dirty="0" smtClean="0"/>
              <a:t> </a:t>
            </a:r>
            <a:r>
              <a:rPr lang="en-CA" dirty="0"/>
              <a:t>artist and singer-songwriter from Mission, British Columbia. In 2007, she placed third in Canadian Idol season five's competition, and was a part of the Canadian Idol Top 3 concert tour. Born: November 21, 1985 (age 27), Mission</a:t>
            </a:r>
          </a:p>
          <a:p>
            <a:r>
              <a:rPr lang="en-CA" dirty="0">
                <a:solidFill>
                  <a:srgbClr val="FF0000"/>
                </a:solidFill>
              </a:rPr>
              <a:t>Height</a:t>
            </a:r>
            <a:r>
              <a:rPr lang="en-CA" dirty="0"/>
              <a:t>: 1.57 m</a:t>
            </a:r>
          </a:p>
          <a:p>
            <a:r>
              <a:rPr lang="en-CA" dirty="0">
                <a:solidFill>
                  <a:srgbClr val="FF0000"/>
                </a:solidFill>
              </a:rPr>
              <a:t>Weight</a:t>
            </a:r>
            <a:r>
              <a:rPr lang="en-CA" dirty="0"/>
              <a:t>: 52 kg</a:t>
            </a:r>
          </a:p>
          <a:p>
            <a:r>
              <a:rPr lang="en-CA" dirty="0">
                <a:solidFill>
                  <a:srgbClr val="FF0000"/>
                </a:solidFill>
              </a:rPr>
              <a:t>Albums</a:t>
            </a:r>
            <a:r>
              <a:rPr lang="en-CA" dirty="0"/>
              <a:t>: Tug of War, Kiss</a:t>
            </a:r>
          </a:p>
          <a:p>
            <a:r>
              <a:rPr lang="en-CA" dirty="0">
                <a:solidFill>
                  <a:srgbClr val="FF0000"/>
                </a:solidFill>
              </a:rPr>
              <a:t>Parents</a:t>
            </a:r>
            <a:r>
              <a:rPr lang="en-CA" dirty="0"/>
              <a:t>: Larry </a:t>
            </a:r>
            <a:r>
              <a:rPr lang="en-CA" dirty="0" err="1"/>
              <a:t>Jepsen</a:t>
            </a:r>
            <a:r>
              <a:rPr lang="en-CA" dirty="0" smtClean="0"/>
              <a:t>,</a:t>
            </a:r>
          </a:p>
          <a:p>
            <a:r>
              <a:rPr lang="en-CA" dirty="0" smtClean="0"/>
              <a:t> </a:t>
            </a:r>
            <a:r>
              <a:rPr lang="en-CA" dirty="0"/>
              <a:t>Alexandra </a:t>
            </a:r>
            <a:r>
              <a:rPr lang="en-CA" dirty="0" err="1"/>
              <a:t>Lanzarotta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45024"/>
            <a:ext cx="2160240" cy="2901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86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solidFill>
                  <a:schemeClr val="accent1">
                    <a:lumMod val="50000"/>
                  </a:schemeClr>
                </a:solidFill>
              </a:rPr>
              <a:t>Flo </a:t>
            </a:r>
            <a:r>
              <a:rPr lang="en-CA" dirty="0" err="1">
                <a:solidFill>
                  <a:schemeClr val="accent1">
                    <a:lumMod val="50000"/>
                  </a:schemeClr>
                </a:solidFill>
              </a:rPr>
              <a:t>Rida</a:t>
            </a:r>
            <a:r>
              <a:rPr lang="en-CA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Tramar</a:t>
            </a:r>
            <a:r>
              <a:rPr lang="en-CA" dirty="0"/>
              <a:t> </a:t>
            </a:r>
            <a:r>
              <a:rPr lang="en-CA" dirty="0" err="1"/>
              <a:t>Lacel</a:t>
            </a:r>
            <a:r>
              <a:rPr lang="en-CA" dirty="0"/>
              <a:t> Dillard, better known by his stage name Flo </a:t>
            </a:r>
            <a:r>
              <a:rPr lang="en-CA" dirty="0" err="1"/>
              <a:t>Rida</a:t>
            </a:r>
            <a:r>
              <a:rPr lang="en-CA" dirty="0"/>
              <a:t>, is an </a:t>
            </a:r>
            <a:r>
              <a:rPr lang="en-CA" dirty="0" smtClean="0"/>
              <a:t>American </a:t>
            </a:r>
            <a:r>
              <a:rPr lang="en-CA" dirty="0" smtClean="0"/>
              <a:t>singer-songwriter</a:t>
            </a:r>
          </a:p>
          <a:p>
            <a:r>
              <a:rPr lang="en-CA" dirty="0">
                <a:solidFill>
                  <a:srgbClr val="FF0000"/>
                </a:solidFill>
              </a:rPr>
              <a:t>Born</a:t>
            </a:r>
            <a:r>
              <a:rPr lang="en-CA" dirty="0"/>
              <a:t>: December 16, 1979 (age 33), Miami Gardens</a:t>
            </a:r>
          </a:p>
          <a:p>
            <a:r>
              <a:rPr lang="en-CA" dirty="0">
                <a:solidFill>
                  <a:srgbClr val="FF0000"/>
                </a:solidFill>
              </a:rPr>
              <a:t>Full name</a:t>
            </a:r>
            <a:r>
              <a:rPr lang="en-CA" dirty="0"/>
              <a:t>: </a:t>
            </a:r>
            <a:r>
              <a:rPr lang="en-CA" dirty="0" err="1"/>
              <a:t>Tramar</a:t>
            </a:r>
            <a:r>
              <a:rPr lang="en-CA" dirty="0"/>
              <a:t> Dillard</a:t>
            </a:r>
          </a:p>
          <a:p>
            <a:r>
              <a:rPr lang="en-CA" dirty="0">
                <a:solidFill>
                  <a:srgbClr val="FF0000"/>
                </a:solidFill>
              </a:rPr>
              <a:t>Height</a:t>
            </a:r>
            <a:r>
              <a:rPr lang="en-CA" dirty="0"/>
              <a:t>: 1.91 m</a:t>
            </a:r>
          </a:p>
          <a:p>
            <a:r>
              <a:rPr lang="en-CA" dirty="0">
                <a:solidFill>
                  <a:srgbClr val="FF0000"/>
                </a:solidFill>
              </a:rPr>
              <a:t>Weight</a:t>
            </a:r>
            <a:r>
              <a:rPr lang="en-CA" dirty="0"/>
              <a:t>: 92 kg</a:t>
            </a:r>
            <a:endParaRPr lang="en-CA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89040"/>
            <a:ext cx="2644899" cy="2173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767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for still watching!!!!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                        </a:t>
            </a:r>
          </a:p>
          <a:p>
            <a:r>
              <a:rPr lang="en-US" dirty="0"/>
              <a:t> </a:t>
            </a:r>
            <a:r>
              <a:rPr lang="en-US" dirty="0" smtClean="0"/>
              <a:t>       </a:t>
            </a:r>
          </a:p>
          <a:p>
            <a:r>
              <a:rPr lang="en-US" dirty="0" smtClean="0"/>
              <a:t>                   </a:t>
            </a:r>
          </a:p>
          <a:p>
            <a:r>
              <a:rPr lang="en-US" dirty="0" smtClean="0"/>
              <a:t>                                          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             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90658"/>
            <a:ext cx="388843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9065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717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Her is what </a:t>
            </a:r>
            <a:br>
              <a:rPr lang="en-US" dirty="0" smtClean="0"/>
            </a:br>
            <a:r>
              <a:rPr lang="en-US" dirty="0" smtClean="0"/>
              <a:t>you should watch!!!!!!!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Flo </a:t>
            </a:r>
            <a:r>
              <a:rPr lang="en-US" dirty="0" err="1">
                <a:solidFill>
                  <a:srgbClr val="FF0000"/>
                </a:solidFill>
              </a:rPr>
              <a:t>R</a:t>
            </a:r>
            <a:r>
              <a:rPr lang="en-US" dirty="0" err="1" smtClean="0">
                <a:solidFill>
                  <a:srgbClr val="FF0000"/>
                </a:solidFill>
              </a:rPr>
              <a:t>ida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r>
              <a:rPr lang="en-US" dirty="0" smtClean="0">
                <a:solidFill>
                  <a:srgbClr val="92D050"/>
                </a:solidFill>
              </a:rPr>
              <a:t>&lt;</a:t>
            </a:r>
            <a:r>
              <a:rPr lang="en-US" dirty="0" smtClean="0">
                <a:solidFill>
                  <a:srgbClr val="7030A0"/>
                </a:solidFill>
              </a:rPr>
              <a:t>I cry</a:t>
            </a:r>
            <a:r>
              <a:rPr lang="en-US" dirty="0" smtClean="0">
                <a:solidFill>
                  <a:srgbClr val="92D050"/>
                </a:solidFill>
              </a:rPr>
              <a:t>&gt;</a:t>
            </a:r>
            <a:r>
              <a:rPr lang="en-US" dirty="0" smtClean="0">
                <a:solidFill>
                  <a:srgbClr val="7030A0"/>
                </a:solidFill>
              </a:rPr>
              <a:t> .  </a:t>
            </a:r>
            <a:r>
              <a:rPr lang="en-US" dirty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aylor swift: </a:t>
            </a:r>
            <a:r>
              <a:rPr lang="en-US" dirty="0" smtClean="0">
                <a:solidFill>
                  <a:srgbClr val="92D050"/>
                </a:solidFill>
              </a:rPr>
              <a:t>&lt;</a:t>
            </a:r>
            <a:r>
              <a:rPr lang="en-US" dirty="0" smtClean="0">
                <a:solidFill>
                  <a:srgbClr val="7030A0"/>
                </a:solidFill>
              </a:rPr>
              <a:t>I knew you were trouble</a:t>
            </a:r>
            <a:r>
              <a:rPr lang="en-US" dirty="0" smtClean="0">
                <a:solidFill>
                  <a:srgbClr val="92D050"/>
                </a:solidFill>
              </a:rPr>
              <a:t>&gt;</a:t>
            </a:r>
            <a:r>
              <a:rPr lang="en-US" dirty="0" smtClean="0">
                <a:solidFill>
                  <a:srgbClr val="7030A0"/>
                </a:solidFill>
              </a:rPr>
              <a:t>, </a:t>
            </a:r>
            <a:r>
              <a:rPr lang="en-US" dirty="0" smtClean="0">
                <a:solidFill>
                  <a:srgbClr val="92D050"/>
                </a:solidFill>
              </a:rPr>
              <a:t>&lt;</a:t>
            </a:r>
            <a:r>
              <a:rPr lang="en-US" dirty="0" smtClean="0">
                <a:solidFill>
                  <a:srgbClr val="7030A0"/>
                </a:solidFill>
              </a:rPr>
              <a:t> mine with me-----</a:t>
            </a:r>
            <a:r>
              <a:rPr lang="en-US" dirty="0" err="1" smtClean="0">
                <a:solidFill>
                  <a:srgbClr val="7030A0"/>
                </a:solidFill>
              </a:rPr>
              <a:t>minecraft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pardy</a:t>
            </a:r>
            <a:r>
              <a:rPr lang="en-US" dirty="0" smtClean="0">
                <a:solidFill>
                  <a:srgbClr val="92D050"/>
                </a:solidFill>
              </a:rPr>
              <a:t>&gt;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&lt;Fight the mob-----</a:t>
            </a:r>
            <a:r>
              <a:rPr lang="en-US" dirty="0" err="1" smtClean="0">
                <a:solidFill>
                  <a:srgbClr val="7030A0"/>
                </a:solidFill>
              </a:rPr>
              <a:t>minecraft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pardy</a:t>
            </a:r>
            <a:r>
              <a:rPr lang="en-US" dirty="0" smtClean="0">
                <a:solidFill>
                  <a:srgbClr val="7030A0"/>
                </a:solidFill>
              </a:rPr>
              <a:t>&gt;, &lt;trouble---</a:t>
            </a:r>
            <a:r>
              <a:rPr lang="en-US" dirty="0" err="1" smtClean="0">
                <a:solidFill>
                  <a:srgbClr val="7030A0"/>
                </a:solidFill>
              </a:rPr>
              <a:t>minecraft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pardy</a:t>
            </a:r>
            <a:r>
              <a:rPr lang="en-US" dirty="0" smtClean="0">
                <a:solidFill>
                  <a:srgbClr val="7030A0"/>
                </a:solidFill>
              </a:rPr>
              <a:t>&gt;&lt; 22 &gt;&lt;you belongs with me&gt;,</a:t>
            </a:r>
            <a:r>
              <a:rPr lang="en-US" dirty="0" smtClean="0">
                <a:solidFill>
                  <a:srgbClr val="FF0000"/>
                </a:solidFill>
              </a:rPr>
              <a:t>Justin </a:t>
            </a:r>
            <a:r>
              <a:rPr lang="en-US" dirty="0" err="1" smtClean="0">
                <a:solidFill>
                  <a:srgbClr val="FF0000"/>
                </a:solidFill>
              </a:rPr>
              <a:t>bieber</a:t>
            </a:r>
            <a:r>
              <a:rPr lang="en-US" dirty="0" smtClean="0">
                <a:solidFill>
                  <a:srgbClr val="FF0000"/>
                </a:solidFill>
              </a:rPr>
              <a:t>: &lt;</a:t>
            </a:r>
            <a:r>
              <a:rPr lang="en-US" dirty="0" smtClean="0">
                <a:solidFill>
                  <a:srgbClr val="7030A0"/>
                </a:solidFill>
              </a:rPr>
              <a:t>beauty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and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beat</a:t>
            </a:r>
            <a:r>
              <a:rPr lang="en-US" dirty="0" smtClean="0">
                <a:solidFill>
                  <a:srgbClr val="FF0000"/>
                </a:solidFill>
              </a:rPr>
              <a:t>&gt; 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3825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420</Words>
  <Application>Microsoft Office PowerPoint</Application>
  <PresentationFormat>On-screen Show (4:3)</PresentationFormat>
  <Paragraphs>49</Paragraphs>
  <Slides>8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My favorite singer</vt:lpstr>
      <vt:lpstr>Jay Chou</vt:lpstr>
      <vt:lpstr>Taylor Swift </vt:lpstr>
      <vt:lpstr>Justin Bieber</vt:lpstr>
      <vt:lpstr>Carly Rae Jepsen </vt:lpstr>
      <vt:lpstr>Flo Rida </vt:lpstr>
      <vt:lpstr>Thank you for still watching!!!!</vt:lpstr>
      <vt:lpstr>Her is what  you should watch!!!!!!!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favorite</dc:title>
  <dc:creator>simon</dc:creator>
  <cp:lastModifiedBy>Sun, Ruichen</cp:lastModifiedBy>
  <cp:revision>28</cp:revision>
  <dcterms:created xsi:type="dcterms:W3CDTF">2013-01-25T20:17:25Z</dcterms:created>
  <dcterms:modified xsi:type="dcterms:W3CDTF">2013-02-01T14:32:03Z</dcterms:modified>
</cp:coreProperties>
</file>